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/>
    <p:restoredTop sz="94718"/>
  </p:normalViewPr>
  <p:slideViewPr>
    <p:cSldViewPr snapToGrid="0" snapToObjects="1">
      <p:cViewPr varScale="1">
        <p:scale>
          <a:sx n="138" d="100"/>
          <a:sy n="13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>
            <a:normAutofit/>
          </a:bodyPr>
          <a:lstStyle/>
          <a:p>
            <a:r>
              <a:rPr lang="de-DE" dirty="0"/>
              <a:t>Die Produkte werden in einer Datenbank gespeichert.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r>
              <a:rPr lang="de-DE" sz="1800" dirty="0"/>
              <a:t>In der </a:t>
            </a:r>
            <a:r>
              <a:rPr lang="de-DE" sz="1800" dirty="0" err="1"/>
              <a:t>Longdesciption</a:t>
            </a:r>
            <a:r>
              <a:rPr lang="de-DE" sz="1800" dirty="0"/>
              <a:t> kann man soviel schreiben wie man möchte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834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Breitbild</PresentationFormat>
  <Paragraphs>26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15</cp:revision>
  <dcterms:created xsi:type="dcterms:W3CDTF">2022-06-12T20:38:14Z</dcterms:created>
  <dcterms:modified xsi:type="dcterms:W3CDTF">2022-06-13T06:25:03Z</dcterms:modified>
</cp:coreProperties>
</file>